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1" r:id="rId9"/>
    <p:sldId id="260" r:id="rId10"/>
    <p:sldId id="271" r:id="rId11"/>
    <p:sldId id="262" r:id="rId12"/>
    <p:sldId id="268" r:id="rId13"/>
    <p:sldId id="263" r:id="rId14"/>
    <p:sldId id="264" r:id="rId15"/>
    <p:sldId id="269" r:id="rId16"/>
    <p:sldId id="266" r:id="rId17"/>
    <p:sldId id="270" r:id="rId18"/>
    <p:sldId id="26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50B"/>
    <a:srgbClr val="EBC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96B524-F1B2-47EF-9567-6B31AADDF382}" v="3" dt="2021-05-17T06:22:49.5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pelberg Simone" userId="26085285-c8e7-4217-b51f-8da46be904f4" providerId="ADAL" clId="{DE61875A-EAD5-4402-A8F6-FB62E50E63EC}"/>
    <pc:docChg chg="modSld sldOrd">
      <pc:chgData name="Rompelberg Simone" userId="26085285-c8e7-4217-b51f-8da46be904f4" providerId="ADAL" clId="{DE61875A-EAD5-4402-A8F6-FB62E50E63EC}" dt="2021-02-04T10:10:36.762" v="1"/>
      <pc:docMkLst>
        <pc:docMk/>
      </pc:docMkLst>
      <pc:sldChg chg="ord">
        <pc:chgData name="Rompelberg Simone" userId="26085285-c8e7-4217-b51f-8da46be904f4" providerId="ADAL" clId="{DE61875A-EAD5-4402-A8F6-FB62E50E63EC}" dt="2021-02-04T10:10:36.762" v="1"/>
        <pc:sldMkLst>
          <pc:docMk/>
          <pc:sldMk cId="3703927217" sldId="271"/>
        </pc:sldMkLst>
      </pc:sldChg>
    </pc:docChg>
  </pc:docChgLst>
  <pc:docChgLst>
    <pc:chgData name="Rompelberg Simone" userId="26085285-c8e7-4217-b51f-8da46be904f4" providerId="ADAL" clId="{255300DE-0C17-4EE6-ACE7-5C842F7A664B}"/>
    <pc:docChg chg="custSel modSld sldOrd">
      <pc:chgData name="Rompelberg Simone" userId="26085285-c8e7-4217-b51f-8da46be904f4" providerId="ADAL" clId="{255300DE-0C17-4EE6-ACE7-5C842F7A664B}" dt="2019-09-16T18:47:16.717" v="5"/>
      <pc:docMkLst>
        <pc:docMk/>
      </pc:docMkLst>
      <pc:sldChg chg="delSp modSp ord delAnim">
        <pc:chgData name="Rompelberg Simone" userId="26085285-c8e7-4217-b51f-8da46be904f4" providerId="ADAL" clId="{255300DE-0C17-4EE6-ACE7-5C842F7A664B}" dt="2019-09-16T18:47:16.717" v="5"/>
        <pc:sldMkLst>
          <pc:docMk/>
          <pc:sldMk cId="1997317656" sldId="261"/>
        </pc:sldMkLst>
        <pc:picChg chg="mod">
          <ac:chgData name="Rompelberg Simone" userId="26085285-c8e7-4217-b51f-8da46be904f4" providerId="ADAL" clId="{255300DE-0C17-4EE6-ACE7-5C842F7A664B}" dt="2019-09-09T07:01:52.076" v="3" actId="1076"/>
          <ac:picMkLst>
            <pc:docMk/>
            <pc:sldMk cId="1997317656" sldId="261"/>
            <ac:picMk id="7" creationId="{57F0D6F8-D935-4153-8733-D30742E11448}"/>
          </ac:picMkLst>
        </pc:picChg>
        <pc:picChg chg="del">
          <ac:chgData name="Rompelberg Simone" userId="26085285-c8e7-4217-b51f-8da46be904f4" providerId="ADAL" clId="{255300DE-0C17-4EE6-ACE7-5C842F7A664B}" dt="2019-09-03T08:59:25.005" v="1" actId="478"/>
          <ac:picMkLst>
            <pc:docMk/>
            <pc:sldMk cId="1997317656" sldId="261"/>
            <ac:picMk id="14" creationId="{7DAF3FF4-671A-4626-B025-4C3D2B2C690D}"/>
          </ac:picMkLst>
        </pc:picChg>
        <pc:picChg chg="mod">
          <ac:chgData name="Rompelberg Simone" userId="26085285-c8e7-4217-b51f-8da46be904f4" providerId="ADAL" clId="{255300DE-0C17-4EE6-ACE7-5C842F7A664B}" dt="2019-09-09T07:01:54.216" v="4" actId="1076"/>
          <ac:picMkLst>
            <pc:docMk/>
            <pc:sldMk cId="1997317656" sldId="261"/>
            <ac:picMk id="19" creationId="{9936BED0-05F1-4147-9059-3B8E462E80AC}"/>
          </ac:picMkLst>
        </pc:picChg>
        <pc:picChg chg="del">
          <ac:chgData name="Rompelberg Simone" userId="26085285-c8e7-4217-b51f-8da46be904f4" providerId="ADAL" clId="{255300DE-0C17-4EE6-ACE7-5C842F7A664B}" dt="2019-09-03T08:59:22.490" v="0" actId="478"/>
          <ac:picMkLst>
            <pc:docMk/>
            <pc:sldMk cId="1997317656" sldId="261"/>
            <ac:picMk id="24" creationId="{CCFAF818-D104-418A-99C5-A3E7F0F2770D}"/>
          </ac:picMkLst>
        </pc:picChg>
      </pc:sldChg>
    </pc:docChg>
  </pc:docChgLst>
  <pc:docChgLst>
    <pc:chgData name="Rompelberg Simone" userId="S::simone.rompelberg@limburg.be::26085285-c8e7-4217-b51f-8da46be904f4" providerId="AD" clId="Web-{D996B524-F1B2-47EF-9567-6B31AADDF382}"/>
    <pc:docChg chg="modSld">
      <pc:chgData name="Rompelberg Simone" userId="S::simone.rompelberg@limburg.be::26085285-c8e7-4217-b51f-8da46be904f4" providerId="AD" clId="Web-{D996B524-F1B2-47EF-9567-6B31AADDF382}" dt="2021-05-17T06:22:49.531" v="2" actId="1076"/>
      <pc:docMkLst>
        <pc:docMk/>
      </pc:docMkLst>
      <pc:sldChg chg="delSp modSp delAnim">
        <pc:chgData name="Rompelberg Simone" userId="S::simone.rompelberg@limburg.be::26085285-c8e7-4217-b51f-8da46be904f4" providerId="AD" clId="Web-{D996B524-F1B2-47EF-9567-6B31AADDF382}" dt="2021-05-17T06:22:49.531" v="2" actId="1076"/>
        <pc:sldMkLst>
          <pc:docMk/>
          <pc:sldMk cId="1997317656" sldId="261"/>
        </pc:sldMkLst>
        <pc:picChg chg="mod">
          <ac:chgData name="Rompelberg Simone" userId="S::simone.rompelberg@limburg.be::26085285-c8e7-4217-b51f-8da46be904f4" providerId="AD" clId="Web-{D996B524-F1B2-47EF-9567-6B31AADDF382}" dt="2021-05-17T06:22:46.249" v="1" actId="1076"/>
          <ac:picMkLst>
            <pc:docMk/>
            <pc:sldMk cId="1997317656" sldId="261"/>
            <ac:picMk id="7" creationId="{57F0D6F8-D935-4153-8733-D30742E11448}"/>
          </ac:picMkLst>
        </pc:picChg>
        <pc:picChg chg="mod">
          <ac:chgData name="Rompelberg Simone" userId="S::simone.rompelberg@limburg.be::26085285-c8e7-4217-b51f-8da46be904f4" providerId="AD" clId="Web-{D996B524-F1B2-47EF-9567-6B31AADDF382}" dt="2021-05-17T06:22:49.531" v="2" actId="1076"/>
          <ac:picMkLst>
            <pc:docMk/>
            <pc:sldMk cId="1997317656" sldId="261"/>
            <ac:picMk id="8" creationId="{9AF15213-7608-4C38-B318-284F98020013}"/>
          </ac:picMkLst>
        </pc:picChg>
        <pc:picChg chg="del">
          <ac:chgData name="Rompelberg Simone" userId="S::simone.rompelberg@limburg.be::26085285-c8e7-4217-b51f-8da46be904f4" providerId="AD" clId="Web-{D996B524-F1B2-47EF-9567-6B31AADDF382}" dt="2021-05-17T06:22:42.953" v="0"/>
          <ac:picMkLst>
            <pc:docMk/>
            <pc:sldMk cId="1997317656" sldId="261"/>
            <ac:picMk id="28" creationId="{C330C8B7-D043-4402-92B2-51024F5A2A0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odieci.it/post-ispirazione/liberiamo-lanima-imprenditoriale-dei-nostri-collaboratori-e-vinceremo-la-sfida-dellinnovazione/teamwork-2/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eirdoboy.wordpress.com/tag/digital-art/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hyperlink" Target="http://lamagasineuse.blogspot.com/2008/09/botes-lunch-sant.html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hyperlink" Target="http://www.crookedbrains.net/2014/08/awesome-and-coolest-coolers.html" TargetMode="Externa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youtube.com/watch?v=UndV3hcVN34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winklemagazine.nl/praktijk/2011/10/6-tips-voor-het-optimaliseren-van-de-zoekfunctie/index.xml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artinhumanities.com/tag/birthdays/" TargetMode="External"/><Relationship Id="rId7" Type="http://schemas.openxmlformats.org/officeDocument/2006/relationships/hyperlink" Target="http://www.pedagoo.org/preparing-learners-to-face-the-future-with-a-smile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ublicdomainpictures.net/view-image.php?image=190388&amp;picture=sunshine-background" TargetMode="External"/><Relationship Id="rId3" Type="http://schemas.microsoft.com/office/2007/relationships/hdphoto" Target="../media/hdphoto2.wdp"/><Relationship Id="rId7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clipart.org/detail/193216/ice-cooler-remix" TargetMode="External"/><Relationship Id="rId11" Type="http://schemas.openxmlformats.org/officeDocument/2006/relationships/hyperlink" Target="https://openclipart.org/detail/267591/red-cross" TargetMode="External"/><Relationship Id="rId5" Type="http://schemas.openxmlformats.org/officeDocument/2006/relationships/image" Target="../media/image14.png"/><Relationship Id="rId10" Type="http://schemas.microsoft.com/office/2007/relationships/hdphoto" Target="../media/hdphoto3.wdp"/><Relationship Id="rId4" Type="http://schemas.openxmlformats.org/officeDocument/2006/relationships/hyperlink" Target="http://pngimg.com/download/5361" TargetMode="External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question-mark-consider-think-2318028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Cork_closeup.jpg" TargetMode="External"/><Relationship Id="rId3" Type="http://schemas.openxmlformats.org/officeDocument/2006/relationships/hyperlink" Target="http://www.flickr.com/photos/louisa_catlover/2745831555/" TargetMode="External"/><Relationship Id="rId7" Type="http://schemas.openxmlformats.org/officeDocument/2006/relationships/image" Target="../media/image2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://thoutool.info/painters-tape-in-bulk/painters-tape-in-bulk-blue-masking-tape-blue-painters-tape-vs-masking-tape-printing-blue-masking-tape-blue-masking-tape/" TargetMode="External"/><Relationship Id="rId10" Type="http://schemas.openxmlformats.org/officeDocument/2006/relationships/hyperlink" Target="http://blog.kanelstrand.com/2012/11/diy-no-sew-pillows.html?m=1" TargetMode="External"/><Relationship Id="rId4" Type="http://schemas.openxmlformats.org/officeDocument/2006/relationships/image" Target="../media/image19.jpg"/><Relationship Id="rId9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tionary.org/wiki/toll" TargetMode="External"/><Relationship Id="rId7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www.pexels.com/photo/nature-water-drops-of-water-liquid-40784/" TargetMode="Externa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kids-girl-pencil-drawing-notebook-1093758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ariannemcdonald.net/salter-arc-kitchen-scales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://medbis.nl/html/catalog/home/product/288" TargetMode="Externa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kids-girl-pencil-drawing-notebook-1093758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7549BB-1CC0-4DF4-8308-652AD9444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4703" y="1871131"/>
            <a:ext cx="7568437" cy="1515533"/>
          </a:xfrm>
        </p:spPr>
        <p:txBody>
          <a:bodyPr/>
          <a:lstStyle/>
          <a:p>
            <a:r>
              <a:rPr lang="nl-BE" sz="4800" dirty="0"/>
              <a:t>Techniek en Wetenschappen </a:t>
            </a:r>
            <a:br>
              <a:rPr lang="nl-BE" sz="4800" dirty="0"/>
            </a:br>
            <a:r>
              <a:rPr lang="nl-BE" sz="4800" dirty="0"/>
              <a:t>in de voedingsindustrie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3C9F8DB-A5B7-4399-9FA3-916379EBC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731" y="4093302"/>
            <a:ext cx="2438399" cy="101700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7D14FC1-F30B-4204-8F90-9E11347E9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429" y="3973853"/>
            <a:ext cx="2225040" cy="1136452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B74B2AAE-FB57-4D42-BD38-544595C49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768" y="4230891"/>
            <a:ext cx="2331720" cy="69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22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0C658C-E82A-4996-8886-FD0356CFA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800" dirty="0"/>
              <a:t>Prototype bouwen.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9A3D225-6C87-439A-AF8E-6E1A72B06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91025" y="2609850"/>
            <a:ext cx="3409949" cy="3409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7726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DBA86F-3DC4-4414-AC5B-BEF9F569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800" dirty="0"/>
              <a:t>Testfase</a:t>
            </a:r>
            <a:r>
              <a:rPr lang="nl-BE" dirty="0"/>
              <a:t>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E91359E-8D77-47EB-A91D-8E50AAABD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54773" y="2619375"/>
            <a:ext cx="2482453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7399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FF21B-4D18-4882-8E31-74AC619EF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Koelboxen, koeltassen…</a:t>
            </a:r>
          </a:p>
        </p:txBody>
      </p:sp>
      <p:pic>
        <p:nvPicPr>
          <p:cNvPr id="1026" name="Picture 2" descr="%3Cb%3EWarme%20maaltijd%20in%20warmhoudbox%3C/b%3E%3Cbr%20/%3EPreisoep%2C%20videe%20met%20puree%20en%20een%20slaatje%2C%20speculaas-tiramisu">
            <a:extLst>
              <a:ext uri="{FF2B5EF4-FFF2-40B4-BE49-F238E27FC236}">
                <a16:creationId xmlns:a16="http://schemas.microsoft.com/office/drawing/2014/main" id="{93B5BF34-B0DA-43B6-B4EF-F8F3BECC6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76" b="15745"/>
          <a:stretch/>
        </p:blipFill>
        <p:spPr bwMode="auto">
          <a:xfrm>
            <a:off x="7979786" y="2600586"/>
            <a:ext cx="3136033" cy="3468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43FD072-9540-4F82-9896-A4A6B4A3E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52193" y="2600586"/>
            <a:ext cx="3468848" cy="3468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74AC492-A55A-4631-935E-C938A8CB5D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906331" y="2940927"/>
            <a:ext cx="2788165" cy="2788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290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FF21B-4D18-4882-8E31-74AC619EF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600" dirty="0" err="1"/>
              <a:t>Ijsjes</a:t>
            </a:r>
            <a:r>
              <a:rPr lang="nl-BE" sz="3600" dirty="0"/>
              <a:t> maken, verpakken en bewaren in de industrie.</a:t>
            </a:r>
          </a:p>
        </p:txBody>
      </p:sp>
      <p:pic>
        <p:nvPicPr>
          <p:cNvPr id="5" name="Afbeelding 4">
            <a:hlinkClick r:id="rId2"/>
            <a:extLst>
              <a:ext uri="{FF2B5EF4-FFF2-40B4-BE49-F238E27FC236}">
                <a16:creationId xmlns:a16="http://schemas.microsoft.com/office/drawing/2014/main" id="{5C7940AA-B68D-45F7-8056-89710DB7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40" b="96332" l="8791" r="90110">
                        <a14:foregroundMark x1="22344" y1="9375" x2="67766" y2="7473"/>
                        <a14:foregroundMark x1="67766" y1="7473" x2="81319" y2="11957"/>
                        <a14:foregroundMark x1="26374" y1="6386" x2="72161" y2="7609"/>
                        <a14:foregroundMark x1="72161" y1="7609" x2="78022" y2="9375"/>
                        <a14:foregroundMark x1="9890" y1="16984" x2="11355" y2="55299"/>
                        <a14:foregroundMark x1="90110" y1="16984" x2="90110" y2="21060"/>
                        <a14:foregroundMark x1="50183" y1="66848" x2="47253" y2="93886"/>
                        <a14:foregroundMark x1="41392" y1="68886" x2="46154" y2="76223"/>
                        <a14:foregroundMark x1="40659" y1="4891" x2="59707" y2="5163"/>
                        <a14:foregroundMark x1="39194" y1="69701" x2="42491" y2="75000"/>
                        <a14:foregroundMark x1="50916" y1="96603" x2="50916" y2="96603"/>
                        <a14:foregroundMark x1="50916" y1="4076" x2="50916" y2="4076"/>
                        <a14:foregroundMark x1="8791" y1="18750" x2="8791" y2="24049"/>
                        <a14:foregroundMark x1="8791" y1="43478" x2="9890" y2="502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8205" y="3023117"/>
            <a:ext cx="1055589" cy="284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01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DBA86F-3DC4-4414-AC5B-BEF9F569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800" dirty="0"/>
              <a:t>Testfase afronden</a:t>
            </a:r>
            <a:r>
              <a:rPr lang="nl-BE" dirty="0"/>
              <a:t>.</a:t>
            </a:r>
          </a:p>
        </p:txBody>
      </p:sp>
      <p:pic>
        <p:nvPicPr>
          <p:cNvPr id="2050" name="Picture 2" descr="Afbeeldingsresultaat voor melted ice cream">
            <a:extLst>
              <a:ext uri="{FF2B5EF4-FFF2-40B4-BE49-F238E27FC236}">
                <a16:creationId xmlns:a16="http://schemas.microsoft.com/office/drawing/2014/main" id="{377AD5C2-80DE-4C69-9FD0-B25B81BF6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00" y="2540462"/>
            <a:ext cx="5534200" cy="346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7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E75250-0C2E-40AE-A42A-1CDDF534E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800" dirty="0"/>
              <a:t>Optimaliseren</a:t>
            </a:r>
            <a:r>
              <a:rPr lang="nl-BE" dirty="0"/>
              <a:t>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DDA08DC-CF6A-4BB0-B18B-60050C5FE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33925" y="2857500"/>
            <a:ext cx="2724150" cy="2914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978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162E0C-03FD-4C82-967B-BE39D78FC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7" cy="1303867"/>
          </a:xfrm>
        </p:spPr>
        <p:txBody>
          <a:bodyPr/>
          <a:lstStyle/>
          <a:p>
            <a:r>
              <a:rPr lang="nl-BE" sz="4800" dirty="0"/>
              <a:t>Probleem!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473E11C-DFEB-427D-905D-567D0F613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66108" y="3071809"/>
            <a:ext cx="3014663" cy="2009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9703971-57BD-4B1F-B15F-C3A573D5E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99" b="96603" l="8425" r="90110">
                        <a14:foregroundMark x1="20879" y1="10190" x2="38462" y2="7473"/>
                        <a14:foregroundMark x1="38462" y1="7473" x2="76923" y2="11141"/>
                        <a14:foregroundMark x1="27106" y1="6522" x2="46520" y2="4484"/>
                        <a14:foregroundMark x1="46520" y1="4484" x2="67766" y2="5299"/>
                        <a14:foregroundMark x1="67766" y1="5299" x2="76923" y2="7609"/>
                        <a14:foregroundMark x1="8425" y1="14538" x2="9524" y2="32745"/>
                        <a14:foregroundMark x1="90476" y1="16440" x2="90476" y2="30027"/>
                        <a14:foregroundMark x1="39927" y1="70380" x2="42125" y2="85462"/>
                        <a14:foregroundMark x1="42125" y1="85462" x2="58974" y2="78668"/>
                        <a14:foregroundMark x1="58974" y1="78668" x2="59341" y2="64402"/>
                        <a14:foregroundMark x1="41392" y1="93342" x2="57509" y2="93071"/>
                        <a14:foregroundMark x1="46520" y1="96603" x2="55311" y2="961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0852" y="3019423"/>
            <a:ext cx="784336" cy="2114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9DE1283-CE15-4CEC-9DA5-02D916088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99" b="96603" l="8425" r="90110">
                        <a14:foregroundMark x1="20879" y1="10190" x2="38462" y2="7473"/>
                        <a14:foregroundMark x1="38462" y1="7473" x2="76923" y2="11141"/>
                        <a14:foregroundMark x1="27106" y1="6522" x2="46520" y2="4484"/>
                        <a14:foregroundMark x1="46520" y1="4484" x2="67766" y2="5299"/>
                        <a14:foregroundMark x1="67766" y1="5299" x2="76923" y2="7609"/>
                        <a14:foregroundMark x1="8425" y1="14538" x2="9524" y2="32745"/>
                        <a14:foregroundMark x1="90476" y1="16440" x2="90476" y2="30027"/>
                        <a14:foregroundMark x1="39927" y1="70380" x2="42125" y2="85462"/>
                        <a14:foregroundMark x1="42125" y1="85462" x2="58974" y2="78668"/>
                        <a14:foregroundMark x1="58974" y1="78668" x2="59341" y2="64402"/>
                        <a14:foregroundMark x1="41392" y1="93342" x2="57509" y2="93071"/>
                        <a14:foregroundMark x1="46520" y1="96603" x2="55311" y2="961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6685" y="2533649"/>
            <a:ext cx="784336" cy="2114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0DB79BD-B355-481C-8410-5252599CC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99" b="96603" l="8425" r="90110">
                        <a14:foregroundMark x1="20879" y1="10190" x2="38462" y2="7473"/>
                        <a14:foregroundMark x1="38462" y1="7473" x2="76923" y2="11141"/>
                        <a14:foregroundMark x1="27106" y1="6522" x2="46520" y2="4484"/>
                        <a14:foregroundMark x1="46520" y1="4484" x2="67766" y2="5299"/>
                        <a14:foregroundMark x1="67766" y1="5299" x2="76923" y2="7609"/>
                        <a14:foregroundMark x1="8425" y1="14538" x2="9524" y2="32745"/>
                        <a14:foregroundMark x1="90476" y1="16440" x2="90476" y2="30027"/>
                        <a14:foregroundMark x1="39927" y1="70380" x2="42125" y2="85462"/>
                        <a14:foregroundMark x1="42125" y1="85462" x2="58974" y2="78668"/>
                        <a14:foregroundMark x1="58974" y1="78668" x2="59341" y2="64402"/>
                        <a14:foregroundMark x1="41392" y1="93342" x2="57509" y2="93071"/>
                        <a14:foregroundMark x1="46520" y1="96603" x2="55311" y2="961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08569">
            <a:off x="5828280" y="3161485"/>
            <a:ext cx="784336" cy="2114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8E94CA05-F493-4E89-8F45-AE6F035F0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99" b="96603" l="8425" r="90110">
                        <a14:foregroundMark x1="20879" y1="10190" x2="38462" y2="7473"/>
                        <a14:foregroundMark x1="38462" y1="7473" x2="76923" y2="11141"/>
                        <a14:foregroundMark x1="27106" y1="6522" x2="46520" y2="4484"/>
                        <a14:foregroundMark x1="46520" y1="4484" x2="67766" y2="5299"/>
                        <a14:foregroundMark x1="67766" y1="5299" x2="76923" y2="7609"/>
                        <a14:foregroundMark x1="8425" y1="14538" x2="9524" y2="32745"/>
                        <a14:foregroundMark x1="90476" y1="16440" x2="90476" y2="30027"/>
                        <a14:foregroundMark x1="39927" y1="70380" x2="42125" y2="85462"/>
                        <a14:foregroundMark x1="42125" y1="85462" x2="58974" y2="78668"/>
                        <a14:foregroundMark x1="58974" y1="78668" x2="59341" y2="64402"/>
                        <a14:foregroundMark x1="41392" y1="93342" x2="57509" y2="93071"/>
                        <a14:foregroundMark x1="46520" y1="96603" x2="55311" y2="961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17744">
            <a:off x="6111469" y="2792062"/>
            <a:ext cx="784336" cy="2114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3B9E73CA-00CF-4CF2-9D64-C75BB817E7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668797" y="2816146"/>
            <a:ext cx="3152103" cy="2317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07DAFCBB-AAA0-43F0-94F6-9BBC83E5DB03}"/>
              </a:ext>
            </a:extLst>
          </p:cNvPr>
          <p:cNvSpPr txBox="1"/>
          <p:nvPr/>
        </p:nvSpPr>
        <p:spPr>
          <a:xfrm>
            <a:off x="1355546" y="5523932"/>
            <a:ext cx="3635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Jouw leerkracht is jarig! </a:t>
            </a:r>
            <a:br>
              <a:rPr lang="nl-BE" b="1" dirty="0"/>
            </a:br>
            <a:r>
              <a:rPr lang="nl-BE" b="1" dirty="0"/>
              <a:t>HOERA!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08BA80C1-4687-45ED-9EC6-6DDB9625D17D}"/>
              </a:ext>
            </a:extLst>
          </p:cNvPr>
          <p:cNvSpPr txBox="1"/>
          <p:nvPr/>
        </p:nvSpPr>
        <p:spPr>
          <a:xfrm>
            <a:off x="4278106" y="5523932"/>
            <a:ext cx="3635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err="1"/>
              <a:t>Ijsjes</a:t>
            </a:r>
            <a:r>
              <a:rPr lang="nl-BE" b="1" dirty="0"/>
              <a:t> voor iedereen!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E3713A7F-935B-4A27-AB46-0C25C2EB1993}"/>
              </a:ext>
            </a:extLst>
          </p:cNvPr>
          <p:cNvSpPr txBox="1"/>
          <p:nvPr/>
        </p:nvSpPr>
        <p:spPr>
          <a:xfrm>
            <a:off x="7357121" y="5523932"/>
            <a:ext cx="410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Maar…hoe krijgen we </a:t>
            </a:r>
          </a:p>
          <a:p>
            <a:pPr algn="ctr"/>
            <a:r>
              <a:rPr lang="nl-BE" b="1" dirty="0"/>
              <a:t>de ijsjes tot in klas?</a:t>
            </a:r>
          </a:p>
        </p:txBody>
      </p:sp>
    </p:spTree>
    <p:extLst>
      <p:ext uri="{BB962C8B-B14F-4D97-AF65-F5344CB8AC3E}">
        <p14:creationId xmlns:p14="http://schemas.microsoft.com/office/powerpoint/2010/main" val="228315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7B7EE3-DD99-41BC-A0B9-3BDB70A36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800" dirty="0"/>
              <a:t>Wat weten we?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9AA62F2-0EF5-49AA-AC0F-150797536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95402" y="2752724"/>
            <a:ext cx="3381947" cy="23907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10A96C0-C3BC-4298-A585-75D254B9E5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011273" y="2752724"/>
            <a:ext cx="2169454" cy="240827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7A1B1D6-E96E-4741-9300-433F9B9B33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889632" y="2971023"/>
            <a:ext cx="2912012" cy="1971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45D6A641-2BD5-4F03-B162-07387828EB1F}"/>
              </a:ext>
            </a:extLst>
          </p:cNvPr>
          <p:cNvSpPr txBox="1"/>
          <p:nvPr/>
        </p:nvSpPr>
        <p:spPr>
          <a:xfrm>
            <a:off x="1295402" y="5385432"/>
            <a:ext cx="3635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Jouw leerkracht komt </a:t>
            </a:r>
            <a:br>
              <a:rPr lang="nl-BE" b="1" dirty="0"/>
            </a:br>
            <a:r>
              <a:rPr lang="nl-BE" b="1" dirty="0"/>
              <a:t>altijd met de fiets naar school.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8B4D472-A308-47F1-A523-A50A0F9F2CC9}"/>
              </a:ext>
            </a:extLst>
          </p:cNvPr>
          <p:cNvSpPr txBox="1"/>
          <p:nvPr/>
        </p:nvSpPr>
        <p:spPr>
          <a:xfrm>
            <a:off x="4482447" y="5523932"/>
            <a:ext cx="3635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Geen koelbox of koeltas… 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593B8A6-D4FF-478D-ADD9-41CA429BC658}"/>
              </a:ext>
            </a:extLst>
          </p:cNvPr>
          <p:cNvSpPr txBox="1"/>
          <p:nvPr/>
        </p:nvSpPr>
        <p:spPr>
          <a:xfrm>
            <a:off x="7529824" y="5523931"/>
            <a:ext cx="3775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Het is een héél warme zomerdag! </a:t>
            </a:r>
            <a:br>
              <a:rPr lang="nl-BE" b="1" dirty="0"/>
            </a:br>
            <a:endParaRPr lang="nl-BE" b="1" dirty="0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DE2353C7-BEED-4F35-8894-F26159183A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260828" y="3463612"/>
            <a:ext cx="2079021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2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05D9B-879F-40CE-9E96-96CB65408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982132"/>
            <a:ext cx="10925175" cy="1303867"/>
          </a:xfrm>
        </p:spPr>
        <p:txBody>
          <a:bodyPr>
            <a:normAutofit/>
          </a:bodyPr>
          <a:lstStyle/>
          <a:p>
            <a:r>
              <a:rPr lang="nl-BE" sz="4800" dirty="0"/>
              <a:t>Welke materialen kunnen we gebruiken?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B00634E-4451-4D1B-805A-F4D97ECA8C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558"/>
          <a:stretch/>
        </p:blipFill>
        <p:spPr>
          <a:xfrm>
            <a:off x="3845241" y="2599408"/>
            <a:ext cx="4511041" cy="3403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0956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2D5D5C-ED28-478D-93F5-2C764A59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800" dirty="0"/>
              <a:t>Aangeboden materialen.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AF15213-7608-4C38-B318-284F98020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90936" y="2660650"/>
            <a:ext cx="2032000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9936BED0-05F1-4147-9059-3B8E462E8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97342" y="4404367"/>
            <a:ext cx="1621536" cy="1621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Afbeeldingsresultaat voor verpakkings chips">
            <a:extLst>
              <a:ext uri="{FF2B5EF4-FFF2-40B4-BE49-F238E27FC236}">
                <a16:creationId xmlns:a16="http://schemas.microsoft.com/office/drawing/2014/main" id="{9CB62CB5-7D94-4EE3-81EF-D2D18C662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t="9469" r="47366" b="31688"/>
          <a:stretch/>
        </p:blipFill>
        <p:spPr bwMode="auto">
          <a:xfrm>
            <a:off x="9191157" y="4388544"/>
            <a:ext cx="1851917" cy="1621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E9E57AE-0298-451F-A5C1-AA99F35919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55486" y="4501343"/>
            <a:ext cx="2140331" cy="1427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7F0D6F8-D935-4153-8733-D30742E114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140093" y="2655743"/>
            <a:ext cx="1544094" cy="15440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9731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0E991B-9BD4-4B8E-A3D1-E9A461845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800" dirty="0"/>
              <a:t>Eigenschappen van de verpakking.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34E0E89-C9E3-4EBE-98DE-79E3C17A1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33487" y="2924174"/>
            <a:ext cx="2038350" cy="2140268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AC14DFA2-6CE9-425B-B116-304923049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59642" y="2970371"/>
            <a:ext cx="3071813" cy="2047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C9B86CE-ED70-4F79-8CF9-D98BD0EE1360}"/>
              </a:ext>
            </a:extLst>
          </p:cNvPr>
          <p:cNvSpPr txBox="1"/>
          <p:nvPr/>
        </p:nvSpPr>
        <p:spPr>
          <a:xfrm>
            <a:off x="1295402" y="5385432"/>
            <a:ext cx="3635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Mag niet te zwaar zijn.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79151DB-BE5B-46B3-AF0E-5872052C62DD}"/>
              </a:ext>
            </a:extLst>
          </p:cNvPr>
          <p:cNvSpPr txBox="1"/>
          <p:nvPr/>
        </p:nvSpPr>
        <p:spPr>
          <a:xfrm>
            <a:off x="4047846" y="5376743"/>
            <a:ext cx="3635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Isolerend.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DECE4AE-F248-43B5-96CF-0CA6CF6E5950}"/>
              </a:ext>
            </a:extLst>
          </p:cNvPr>
          <p:cNvSpPr txBox="1"/>
          <p:nvPr/>
        </p:nvSpPr>
        <p:spPr>
          <a:xfrm>
            <a:off x="7407821" y="5376743"/>
            <a:ext cx="377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Waterdicht.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518D34D-C0A0-4948-AA4F-8CC76184BC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99" b="96603" l="8425" r="90110">
                        <a14:foregroundMark x1="20879" y1="10190" x2="38462" y2="7473"/>
                        <a14:foregroundMark x1="38462" y1="7473" x2="76923" y2="11141"/>
                        <a14:foregroundMark x1="27106" y1="6522" x2="46520" y2="4484"/>
                        <a14:foregroundMark x1="46520" y1="4484" x2="67766" y2="5299"/>
                        <a14:foregroundMark x1="67766" y1="5299" x2="76923" y2="7609"/>
                        <a14:foregroundMark x1="8425" y1="14538" x2="9524" y2="32745"/>
                        <a14:foregroundMark x1="90476" y1="16440" x2="90476" y2="30027"/>
                        <a14:foregroundMark x1="39927" y1="70380" x2="42125" y2="85462"/>
                        <a14:foregroundMark x1="42125" y1="85462" x2="58974" y2="78668"/>
                        <a14:foregroundMark x1="58974" y1="78668" x2="59341" y2="64402"/>
                        <a14:foregroundMark x1="41392" y1="93342" x2="57509" y2="93071"/>
                        <a14:foregroundMark x1="46520" y1="96603" x2="55311" y2="961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81637" y="2611873"/>
            <a:ext cx="968202" cy="2610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Ovaal 15">
            <a:extLst>
              <a:ext uri="{FF2B5EF4-FFF2-40B4-BE49-F238E27FC236}">
                <a16:creationId xmlns:a16="http://schemas.microsoft.com/office/drawing/2014/main" id="{FB7C279F-D21E-4B5E-A59C-1506B37BF506}"/>
              </a:ext>
            </a:extLst>
          </p:cNvPr>
          <p:cNvSpPr/>
          <p:nvPr/>
        </p:nvSpPr>
        <p:spPr>
          <a:xfrm>
            <a:off x="6045667" y="5278305"/>
            <a:ext cx="590550" cy="134780"/>
          </a:xfrm>
          <a:prstGeom prst="ellipse">
            <a:avLst/>
          </a:prstGeom>
          <a:solidFill>
            <a:srgbClr val="EE8A2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raan 13">
            <a:extLst>
              <a:ext uri="{FF2B5EF4-FFF2-40B4-BE49-F238E27FC236}">
                <a16:creationId xmlns:a16="http://schemas.microsoft.com/office/drawing/2014/main" id="{D3BB1915-9ACD-45B8-9C45-EA43E2D182F7}"/>
              </a:ext>
            </a:extLst>
          </p:cNvPr>
          <p:cNvSpPr/>
          <p:nvPr/>
        </p:nvSpPr>
        <p:spPr>
          <a:xfrm rot="18755898">
            <a:off x="6130386" y="4842636"/>
            <a:ext cx="144551" cy="156877"/>
          </a:xfrm>
          <a:prstGeom prst="teardrop">
            <a:avLst/>
          </a:prstGeom>
          <a:solidFill>
            <a:srgbClr val="F1A15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Traan 14">
            <a:extLst>
              <a:ext uri="{FF2B5EF4-FFF2-40B4-BE49-F238E27FC236}">
                <a16:creationId xmlns:a16="http://schemas.microsoft.com/office/drawing/2014/main" id="{B27177C7-A613-4724-9048-DE81449933F6}"/>
              </a:ext>
            </a:extLst>
          </p:cNvPr>
          <p:cNvSpPr/>
          <p:nvPr/>
        </p:nvSpPr>
        <p:spPr>
          <a:xfrm rot="18412877">
            <a:off x="6242257" y="4606161"/>
            <a:ext cx="77498" cy="86423"/>
          </a:xfrm>
          <a:prstGeom prst="teardrop">
            <a:avLst/>
          </a:prstGeom>
          <a:solidFill>
            <a:srgbClr val="F1A15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192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6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2D5D5C-ED28-478D-93F5-2C764A59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800" dirty="0"/>
              <a:t>Ontwerpen.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CD36BEB-19E3-4DD6-9999-1B19233FC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93246" y="2766018"/>
            <a:ext cx="4805507" cy="3203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0392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18691F-C4E1-413F-B224-79EA6BBCC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800" dirty="0"/>
              <a:t>Onderzoek materialen.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6F5F07D-2A7E-48DD-8275-33940157BD4A}"/>
              </a:ext>
            </a:extLst>
          </p:cNvPr>
          <p:cNvSpPr txBox="1"/>
          <p:nvPr/>
        </p:nvSpPr>
        <p:spPr>
          <a:xfrm>
            <a:off x="7647400" y="5385432"/>
            <a:ext cx="3635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Mag niet te zwaar zijn.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970CD45-4308-4108-A280-81E607872931}"/>
              </a:ext>
            </a:extLst>
          </p:cNvPr>
          <p:cNvSpPr txBox="1"/>
          <p:nvPr/>
        </p:nvSpPr>
        <p:spPr>
          <a:xfrm>
            <a:off x="969358" y="5385432"/>
            <a:ext cx="3635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Moet isoleren.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05AC7A-F590-4E23-9B0D-21EB8B897730}"/>
              </a:ext>
            </a:extLst>
          </p:cNvPr>
          <p:cNvSpPr txBox="1"/>
          <p:nvPr/>
        </p:nvSpPr>
        <p:spPr>
          <a:xfrm>
            <a:off x="4208273" y="5385432"/>
            <a:ext cx="377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Moet waterdicht zijn.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D501B6C-11FC-4475-850C-1D057BB331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305" t="12717" r="5990" b="10694"/>
          <a:stretch/>
        </p:blipFill>
        <p:spPr>
          <a:xfrm>
            <a:off x="8276861" y="2785934"/>
            <a:ext cx="2376864" cy="2099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7B89B05-1615-4BE8-94B9-28C4B4C55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479305" y="2847951"/>
            <a:ext cx="3233388" cy="210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Afbeeldingsresultaat voor parkside infrared thermometer">
            <a:extLst>
              <a:ext uri="{FF2B5EF4-FFF2-40B4-BE49-F238E27FC236}">
                <a16:creationId xmlns:a16="http://schemas.microsoft.com/office/drawing/2014/main" id="{AA560027-8CDF-41F0-8E7F-448694897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35" y="2847951"/>
            <a:ext cx="2794032" cy="2095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33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2D5D5C-ED28-478D-93F5-2C764A59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800" dirty="0"/>
              <a:t>Ontwerp aanpassen.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CD36BEB-19E3-4DD6-9999-1B19233FC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93246" y="2766018"/>
            <a:ext cx="4805507" cy="3203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3818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D00387DEAF2E4697E5C2A383DEDC11" ma:contentTypeVersion="13" ma:contentTypeDescription="Een nieuw document maken." ma:contentTypeScope="" ma:versionID="ff7970bcf1e3c5e15440279113de11aa">
  <xsd:schema xmlns:xsd="http://www.w3.org/2001/XMLSchema" xmlns:xs="http://www.w3.org/2001/XMLSchema" xmlns:p="http://schemas.microsoft.com/office/2006/metadata/properties" xmlns:ns2="e0c18fdd-ca2c-4618-8a7a-b2e43473c8c9" xmlns:ns3="cf5cc28b-2b92-4446-8057-816826be6778" targetNamespace="http://schemas.microsoft.com/office/2006/metadata/properties" ma:root="true" ma:fieldsID="c2835f8b962148067eaab38b4559d376" ns2:_="" ns3:_="">
    <xsd:import namespace="e0c18fdd-ca2c-4618-8a7a-b2e43473c8c9"/>
    <xsd:import namespace="cf5cc28b-2b92-4446-8057-816826be67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c18fdd-ca2c-4618-8a7a-b2e43473c8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5cc28b-2b92-4446-8057-816826be677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DA4D7A-4D72-4FA9-9302-CE88FDB1CA9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D31C122-40F9-46B7-B2F5-7D89E0A029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CB568C-1F0D-4B31-BCE1-953FF65368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c18fdd-ca2c-4618-8a7a-b2e43473c8c9"/>
    <ds:schemaRef ds:uri="cf5cc28b-2b92-4446-8057-816826be67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2892</TotalTime>
  <Words>129</Words>
  <Application>Microsoft Office PowerPoint</Application>
  <PresentationFormat>Breedbeeld</PresentationFormat>
  <Paragraphs>28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Organisch</vt:lpstr>
      <vt:lpstr>Techniek en Wetenschappen  in de voedingsindustrie</vt:lpstr>
      <vt:lpstr>Probleem!</vt:lpstr>
      <vt:lpstr>Wat weten we?</vt:lpstr>
      <vt:lpstr>Welke materialen kunnen we gebruiken?</vt:lpstr>
      <vt:lpstr>Aangeboden materialen.</vt:lpstr>
      <vt:lpstr>Eigenschappen van de verpakking.</vt:lpstr>
      <vt:lpstr>Ontwerpen.</vt:lpstr>
      <vt:lpstr>Onderzoek materialen. </vt:lpstr>
      <vt:lpstr>Ontwerp aanpassen.</vt:lpstr>
      <vt:lpstr>Prototype bouwen.</vt:lpstr>
      <vt:lpstr>Testfase.</vt:lpstr>
      <vt:lpstr>Koelboxen, koeltassen…</vt:lpstr>
      <vt:lpstr>Ijsjes maken, verpakken en bewaren in de industrie.</vt:lpstr>
      <vt:lpstr>Testfase afronden.</vt:lpstr>
      <vt:lpstr>Optimaliseren.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Thys Christina</dc:creator>
  <cp:lastModifiedBy>Rompelberg Simone</cp:lastModifiedBy>
  <cp:revision>46</cp:revision>
  <dcterms:created xsi:type="dcterms:W3CDTF">2019-04-11T07:54:29Z</dcterms:created>
  <dcterms:modified xsi:type="dcterms:W3CDTF">2021-05-17T06:22:55Z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0x0101008BD00387DEAF2E4697E5C2A383DEDC11</vt:lpwstr>
  </property>
</Properties>
</file>